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70" r:id="rId4"/>
    <p:sldId id="271" r:id="rId5"/>
    <p:sldId id="272" r:id="rId6"/>
    <p:sldId id="258" r:id="rId7"/>
    <p:sldId id="269" r:id="rId8"/>
    <p:sldId id="259" r:id="rId9"/>
    <p:sldId id="260" r:id="rId10"/>
    <p:sldId id="262" r:id="rId11"/>
    <p:sldId id="266" r:id="rId12"/>
    <p:sldId id="264" r:id="rId13"/>
    <p:sldId id="265" r:id="rId14"/>
    <p:sldId id="267" r:id="rId15"/>
    <p:sldId id="268" r:id="rId16"/>
    <p:sldId id="26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程式間不能互相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import!?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新印的字無法顯示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圖在印字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印的字無法用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兩次印在不同高度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以及美術問題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(i.e.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中華民國美學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631233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</a:rPr>
              <a:t>after</a:t>
            </a:r>
            <a:endParaRPr lang="zh-TW" altLang="en-US" sz="5400" dirty="0">
              <a:solidFill>
                <a:srgbClr val="00B05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CBD935-1E6F-407C-8F3B-0C89D1B89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3218" r="39306" b="12098"/>
          <a:stretch/>
        </p:blipFill>
        <p:spPr>
          <a:xfrm>
            <a:off x="6003234" y="2014194"/>
            <a:ext cx="5427133" cy="39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7" y="2014194"/>
            <a:ext cx="5471171" cy="4026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40556" y="1328394"/>
            <a:ext cx="3262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7030A0"/>
                </a:solidFill>
              </a:rPr>
              <a:t>before</a:t>
            </a:r>
            <a:endParaRPr lang="zh-TW" altLang="en-US" sz="48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625687" y="1328394"/>
            <a:ext cx="326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00B050"/>
                </a:solidFill>
              </a:rPr>
              <a:t>after</a:t>
            </a:r>
            <a:endParaRPr lang="zh-TW" altLang="en-US" sz="4800" dirty="0">
              <a:solidFill>
                <a:srgbClr val="00B050"/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24A311-ACBB-4C2F-8935-8CF13335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60A0A7-31B9-4204-80AF-293CB2E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5916842" y="2014194"/>
            <a:ext cx="5748710" cy="43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A8EEA0-2C4C-4E64-BD76-5548DE59B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6000448" y="1751922"/>
            <a:ext cx="5360304" cy="40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7912C-1703-4D51-B9FA-74319873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B16C1-7B22-40D6-8AD1-A0A17302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個關卡</a:t>
            </a:r>
            <a:endParaRPr lang="en-US" altLang="zh-TW" dirty="0"/>
          </a:p>
          <a:p>
            <a:r>
              <a:rPr lang="zh-TW" altLang="en-US" dirty="0"/>
              <a:t>有技能、道具和事件三個選項</a:t>
            </a:r>
            <a:endParaRPr lang="en-US" altLang="zh-TW" dirty="0"/>
          </a:p>
          <a:p>
            <a:r>
              <a:rPr lang="zh-TW" altLang="en-US" dirty="0"/>
              <a:t>敵人會對你攻擊</a:t>
            </a:r>
            <a:endParaRPr lang="en-US" altLang="zh-TW" dirty="0"/>
          </a:p>
          <a:p>
            <a:r>
              <a:rPr lang="zh-TW" altLang="en-US" dirty="0"/>
              <a:t>不同敵人有不同獲勝方式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4D9359-5AC3-47B1-A9D0-406379D9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4937760" y="905256"/>
            <a:ext cx="6092792" cy="45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E1C57-3D0B-4203-B282-9D2A0F5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127EC12-8327-4E91-9EE1-0293320A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7859" r="47183" b="25193"/>
          <a:stretch/>
        </p:blipFill>
        <p:spPr>
          <a:xfrm>
            <a:off x="6113646" y="1742173"/>
            <a:ext cx="5011554" cy="375276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C944049-7CB3-4C0D-8D73-0A10F937E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15135" r="43437" b="18124"/>
          <a:stretch/>
        </p:blipFill>
        <p:spPr>
          <a:xfrm>
            <a:off x="592749" y="1676400"/>
            <a:ext cx="5134284" cy="3871476"/>
          </a:xfrm>
        </p:spPr>
      </p:pic>
    </p:spTree>
    <p:extLst>
      <p:ext uri="{BB962C8B-B14F-4D97-AF65-F5344CB8AC3E}">
        <p14:creationId xmlns:p14="http://schemas.microsoft.com/office/powerpoint/2010/main" val="240497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DCA1C-2222-42F2-AE86-54378CB9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7FB4714-ED2A-4D0D-8B01-69C047A8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16941" r="16598" b="17182"/>
          <a:stretch/>
        </p:blipFill>
        <p:spPr>
          <a:xfrm>
            <a:off x="516466" y="1595151"/>
            <a:ext cx="5579534" cy="4147036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5A6665-ECDB-464F-A38A-B20A4DD6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t="22716" r="39375" b="11111"/>
          <a:stretch/>
        </p:blipFill>
        <p:spPr>
          <a:xfrm>
            <a:off x="6189953" y="1564703"/>
            <a:ext cx="5621046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8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CCE8D-F079-4F68-8C5B-C61AEAD5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AF77EE-F8C2-4259-A429-F309C308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9" y="2536616"/>
            <a:ext cx="11318581" cy="2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238</Words>
  <Application>Microsoft Office PowerPoint</Application>
  <PresentationFormat>寬螢幕</PresentationFormat>
  <Paragraphs>46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遊戲簡介</vt:lpstr>
      <vt:lpstr>PowerPoint 簡報</vt:lpstr>
      <vt:lpstr>PowerPoint 簡報</vt:lpstr>
      <vt:lpstr>Main.py</vt:lpstr>
      <vt:lpstr>PowerPoint 簡報</vt:lpstr>
      <vt:lpstr>Ui.py</vt:lpstr>
      <vt:lpstr>Logic.py</vt:lpstr>
      <vt:lpstr>problems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51</cp:revision>
  <dcterms:created xsi:type="dcterms:W3CDTF">2019-12-20T14:15:32Z</dcterms:created>
  <dcterms:modified xsi:type="dcterms:W3CDTF">2019-12-24T08:46:10Z</dcterms:modified>
</cp:coreProperties>
</file>